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33"/>
  </p:notesMasterIdLst>
  <p:sldIdLst>
    <p:sldId id="256" r:id="rId2"/>
    <p:sldId id="259" r:id="rId3"/>
    <p:sldId id="260" r:id="rId4"/>
    <p:sldId id="380" r:id="rId5"/>
    <p:sldId id="381" r:id="rId6"/>
    <p:sldId id="382" r:id="rId7"/>
    <p:sldId id="383" r:id="rId8"/>
    <p:sldId id="384" r:id="rId9"/>
    <p:sldId id="385" r:id="rId10"/>
    <p:sldId id="315" r:id="rId11"/>
    <p:sldId id="386" r:id="rId12"/>
    <p:sldId id="425" r:id="rId13"/>
    <p:sldId id="426" r:id="rId14"/>
    <p:sldId id="314" r:id="rId15"/>
    <p:sldId id="272" r:id="rId16"/>
    <p:sldId id="326" r:id="rId17"/>
    <p:sldId id="312" r:id="rId18"/>
    <p:sldId id="325" r:id="rId19"/>
    <p:sldId id="279" r:id="rId20"/>
    <p:sldId id="316" r:id="rId21"/>
    <p:sldId id="322" r:id="rId22"/>
    <p:sldId id="319" r:id="rId23"/>
    <p:sldId id="321" r:id="rId24"/>
    <p:sldId id="320" r:id="rId25"/>
    <p:sldId id="338" r:id="rId26"/>
    <p:sldId id="342" r:id="rId27"/>
    <p:sldId id="341" r:id="rId28"/>
    <p:sldId id="340" r:id="rId29"/>
    <p:sldId id="339" r:id="rId30"/>
    <p:sldId id="274" r:id="rId31"/>
    <p:sldId id="275" r:id="rId32"/>
    <p:sldId id="359" r:id="rId33"/>
    <p:sldId id="358" r:id="rId34"/>
    <p:sldId id="357" r:id="rId35"/>
    <p:sldId id="356" r:id="rId36"/>
    <p:sldId id="300" r:id="rId37"/>
    <p:sldId id="355" r:id="rId38"/>
    <p:sldId id="354" r:id="rId39"/>
    <p:sldId id="353" r:id="rId40"/>
    <p:sldId id="352" r:id="rId41"/>
    <p:sldId id="351" r:id="rId42"/>
    <p:sldId id="350" r:id="rId43"/>
    <p:sldId id="347" r:id="rId44"/>
    <p:sldId id="348" r:id="rId45"/>
    <p:sldId id="298" r:id="rId46"/>
    <p:sldId id="346" r:id="rId47"/>
    <p:sldId id="345" r:id="rId48"/>
    <p:sldId id="344" r:id="rId49"/>
    <p:sldId id="311" r:id="rId50"/>
    <p:sldId id="332" r:id="rId51"/>
    <p:sldId id="330" r:id="rId52"/>
    <p:sldId id="333" r:id="rId53"/>
    <p:sldId id="334" r:id="rId54"/>
    <p:sldId id="329" r:id="rId55"/>
    <p:sldId id="328" r:id="rId56"/>
    <p:sldId id="372" r:id="rId57"/>
    <p:sldId id="379" r:id="rId58"/>
    <p:sldId id="378" r:id="rId59"/>
    <p:sldId id="373" r:id="rId60"/>
    <p:sldId id="377" r:id="rId61"/>
    <p:sldId id="376" r:id="rId62"/>
    <p:sldId id="375" r:id="rId63"/>
    <p:sldId id="374" r:id="rId64"/>
    <p:sldId id="371" r:id="rId65"/>
    <p:sldId id="281" r:id="rId66"/>
    <p:sldId id="370" r:id="rId67"/>
    <p:sldId id="369" r:id="rId68"/>
    <p:sldId id="368" r:id="rId69"/>
    <p:sldId id="367" r:id="rId70"/>
    <p:sldId id="366" r:id="rId71"/>
    <p:sldId id="299" r:id="rId72"/>
    <p:sldId id="364" r:id="rId73"/>
    <p:sldId id="363" r:id="rId74"/>
    <p:sldId id="362" r:id="rId75"/>
    <p:sldId id="361" r:id="rId76"/>
    <p:sldId id="387" r:id="rId77"/>
    <p:sldId id="388" r:id="rId78"/>
    <p:sldId id="389" r:id="rId79"/>
    <p:sldId id="390" r:id="rId80"/>
    <p:sldId id="391" r:id="rId81"/>
    <p:sldId id="392" r:id="rId82"/>
    <p:sldId id="393" r:id="rId83"/>
    <p:sldId id="394" r:id="rId84"/>
    <p:sldId id="395" r:id="rId85"/>
    <p:sldId id="396" r:id="rId86"/>
    <p:sldId id="397" r:id="rId87"/>
    <p:sldId id="398" r:id="rId88"/>
    <p:sldId id="399" r:id="rId89"/>
    <p:sldId id="400" r:id="rId90"/>
    <p:sldId id="401" r:id="rId91"/>
    <p:sldId id="402" r:id="rId92"/>
    <p:sldId id="258" r:id="rId93"/>
    <p:sldId id="269" r:id="rId94"/>
    <p:sldId id="406" r:id="rId95"/>
    <p:sldId id="270" r:id="rId96"/>
    <p:sldId id="405" r:id="rId97"/>
    <p:sldId id="404" r:id="rId98"/>
    <p:sldId id="403" r:id="rId99"/>
    <p:sldId id="283" r:id="rId100"/>
    <p:sldId id="408" r:id="rId101"/>
    <p:sldId id="407" r:id="rId102"/>
    <p:sldId id="284" r:id="rId103"/>
    <p:sldId id="412" r:id="rId104"/>
    <p:sldId id="411" r:id="rId105"/>
    <p:sldId id="410" r:id="rId106"/>
    <p:sldId id="409" r:id="rId107"/>
    <p:sldId id="282" r:id="rId108"/>
    <p:sldId id="417" r:id="rId109"/>
    <p:sldId id="416" r:id="rId110"/>
    <p:sldId id="415" r:id="rId111"/>
    <p:sldId id="414" r:id="rId112"/>
    <p:sldId id="413" r:id="rId113"/>
    <p:sldId id="419" r:id="rId114"/>
    <p:sldId id="418" r:id="rId115"/>
    <p:sldId id="433" r:id="rId116"/>
    <p:sldId id="434" r:id="rId117"/>
    <p:sldId id="435" r:id="rId118"/>
    <p:sldId id="421" r:id="rId119"/>
    <p:sldId id="287" r:id="rId120"/>
    <p:sldId id="427" r:id="rId121"/>
    <p:sldId id="428" r:id="rId122"/>
    <p:sldId id="429" r:id="rId123"/>
    <p:sldId id="430" r:id="rId124"/>
    <p:sldId id="431" r:id="rId125"/>
    <p:sldId id="432" r:id="rId126"/>
    <p:sldId id="420" r:id="rId127"/>
    <p:sldId id="422" r:id="rId128"/>
    <p:sldId id="423" r:id="rId129"/>
    <p:sldId id="424" r:id="rId130"/>
    <p:sldId id="290" r:id="rId131"/>
    <p:sldId id="291" r:id="rId1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868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 autoAdjust="0"/>
    <p:restoredTop sz="87062" autoAdjust="0"/>
  </p:normalViewPr>
  <p:slideViewPr>
    <p:cSldViewPr snapToGrid="0">
      <p:cViewPr varScale="1">
        <p:scale>
          <a:sx n="65" d="100"/>
          <a:sy n="65" d="100"/>
        </p:scale>
        <p:origin x="7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8.png"/><Relationship Id="rId2" Type="http://schemas.openxmlformats.org/officeDocument/2006/relationships/image" Target="../media/image84.jpeg"/><Relationship Id="rId1" Type="http://schemas.openxmlformats.org/officeDocument/2006/relationships/image" Target="../media/image83.png"/><Relationship Id="rId6" Type="http://schemas.openxmlformats.org/officeDocument/2006/relationships/image" Target="../media/image88.jp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image" Target="../media/image106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78.png"/><Relationship Id="rId2" Type="http://schemas.openxmlformats.org/officeDocument/2006/relationships/image" Target="../media/image84.jpeg"/><Relationship Id="rId1" Type="http://schemas.openxmlformats.org/officeDocument/2006/relationships/image" Target="../media/image83.png"/><Relationship Id="rId6" Type="http://schemas.openxmlformats.org/officeDocument/2006/relationships/image" Target="../media/image88.jp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image" Target="../media/image106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986FF1D-F71C-4E0F-A3CB-771056F955CA}" type="presOf" srcId="{494D11BF-2D98-4173-BACD-F1000D645904}" destId="{E9CC8302-00BD-4FDD-BBB3-EFB1ABC4C93C}" srcOrd="0" destOrd="0" presId="urn:microsoft.com/office/officeart/2005/8/layout/pList1"/>
    <dgm:cxn modelId="{41D07078-86B6-48B4-8F4D-6FC7022E7DA7}" type="presOf" srcId="{0332B7DE-AD17-4C1F-8900-FB918E76237C}" destId="{8ABD6398-AAB5-46D3-9A57-5E4F4E5ECD95}" srcOrd="0" destOrd="0" presId="urn:microsoft.com/office/officeart/2005/8/layout/pList1"/>
    <dgm:cxn modelId="{3D99DA7C-1FC8-4953-94F6-FC399EB072B4}" type="presOf" srcId="{B7CBB414-2922-46D6-B611-97803FA2EA87}" destId="{B757D4AA-FA2C-4215-8650-9A3D2455F1DC}" srcOrd="0" destOrd="0" presId="urn:microsoft.com/office/officeart/2005/8/layout/pList1"/>
    <dgm:cxn modelId="{2619DA24-9878-44BB-B8C8-264A7ADCF3F1}" type="presOf" srcId="{B16AD185-1391-4E39-9BAF-A732DB967608}" destId="{E88444CE-513E-46DB-98BB-1DE2BC38E1BB}" srcOrd="0" destOrd="0" presId="urn:microsoft.com/office/officeart/2005/8/layout/pList1"/>
    <dgm:cxn modelId="{BC03793C-38FC-4F0D-91F4-110C2B5B668D}" type="presOf" srcId="{04AD746E-8E68-4392-9A62-A2FC85A9D0C5}" destId="{50032E18-2E0A-4D65-A348-2C9C3E9B8328}" srcOrd="0" destOrd="0" presId="urn:microsoft.com/office/officeart/2005/8/layout/pList1"/>
    <dgm:cxn modelId="{2770C1B3-E504-4CC9-9378-45BD234F3006}" type="presOf" srcId="{718C467A-847A-4B70-BBBD-A1F0C172C58F}" destId="{0DA19ACC-408E-4451-802F-CB6DD2B511B0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EB0C6C2D-3D0D-401F-B2A2-59161B15C738}" type="presOf" srcId="{74753ABF-0F1C-41F7-A0EA-534D9E890088}" destId="{94E030C4-E9DF-4330-8488-9C7EEDE89341}" srcOrd="0" destOrd="0" presId="urn:microsoft.com/office/officeart/2005/8/layout/pList1"/>
    <dgm:cxn modelId="{4F577222-46C5-4346-976F-8F252884CE0E}" type="presOf" srcId="{29D0DBE8-8877-4EE0-8982-49B95F362E57}" destId="{727ECDE9-FDCC-49DC-B5D7-440767CDB634}" srcOrd="0" destOrd="0" presId="urn:microsoft.com/office/officeart/2005/8/layout/pList1"/>
    <dgm:cxn modelId="{CE7F7A27-D55F-4B1B-9CED-40DF564DF54A}" type="presOf" srcId="{6D5C9105-0581-4715-9FD1-70D5A8D11C9C}" destId="{FC755826-ECAD-4F40-B435-FEBA5291562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290AA4ED-F57A-472C-A540-B14EABFF9C92}" type="presOf" srcId="{C8464284-228C-4A68-B873-0718032E1E61}" destId="{AB026361-32AF-4200-8E3C-B6BC87A0F3C1}" srcOrd="0" destOrd="0" presId="urn:microsoft.com/office/officeart/2005/8/layout/pList1"/>
    <dgm:cxn modelId="{A541B246-1A36-4AC0-8529-03D81CBBC131}" type="presParOf" srcId="{E9CC8302-00BD-4FDD-BBB3-EFB1ABC4C93C}" destId="{8BB36275-E7F0-4A62-8059-5368D93228A2}" srcOrd="0" destOrd="0" presId="urn:microsoft.com/office/officeart/2005/8/layout/pList1"/>
    <dgm:cxn modelId="{A8823D4C-C6CA-4D06-873E-BCD7705E83AC}" type="presParOf" srcId="{8BB36275-E7F0-4A62-8059-5368D93228A2}" destId="{38D94112-4B62-4450-BAB0-6C010E898920}" srcOrd="0" destOrd="0" presId="urn:microsoft.com/office/officeart/2005/8/layout/pList1"/>
    <dgm:cxn modelId="{1B605301-23AA-4299-BBC7-0EAB600EBA81}" type="presParOf" srcId="{8BB36275-E7F0-4A62-8059-5368D93228A2}" destId="{50032E18-2E0A-4D65-A348-2C9C3E9B8328}" srcOrd="1" destOrd="0" presId="urn:microsoft.com/office/officeart/2005/8/layout/pList1"/>
    <dgm:cxn modelId="{8DB10E49-E68D-4DAE-A246-B32A2A2CAEA0}" type="presParOf" srcId="{E9CC8302-00BD-4FDD-BBB3-EFB1ABC4C93C}" destId="{FC755826-ECAD-4F40-B435-FEBA5291562C}" srcOrd="1" destOrd="0" presId="urn:microsoft.com/office/officeart/2005/8/layout/pList1"/>
    <dgm:cxn modelId="{A938229E-8B68-4F34-A3A3-3D86001B3F2B}" type="presParOf" srcId="{E9CC8302-00BD-4FDD-BBB3-EFB1ABC4C93C}" destId="{5F1E0AA5-3E18-4D8E-9B0A-B3CCC142EC1C}" srcOrd="2" destOrd="0" presId="urn:microsoft.com/office/officeart/2005/8/layout/pList1"/>
    <dgm:cxn modelId="{22345B5B-54E9-4732-BBC5-86C786D684E5}" type="presParOf" srcId="{5F1E0AA5-3E18-4D8E-9B0A-B3CCC142EC1C}" destId="{36FAAB07-1BD4-42B4-8036-62B0F623ED4C}" srcOrd="0" destOrd="0" presId="urn:microsoft.com/office/officeart/2005/8/layout/pList1"/>
    <dgm:cxn modelId="{5CE6E6FF-7131-44B5-ADFC-AAAE991B66F8}" type="presParOf" srcId="{5F1E0AA5-3E18-4D8E-9B0A-B3CCC142EC1C}" destId="{AB026361-32AF-4200-8E3C-B6BC87A0F3C1}" srcOrd="1" destOrd="0" presId="urn:microsoft.com/office/officeart/2005/8/layout/pList1"/>
    <dgm:cxn modelId="{76E4BD3A-2F84-41FE-8FC0-5F5D8DC73822}" type="presParOf" srcId="{E9CC8302-00BD-4FDD-BBB3-EFB1ABC4C93C}" destId="{94E030C4-E9DF-4330-8488-9C7EEDE89341}" srcOrd="3" destOrd="0" presId="urn:microsoft.com/office/officeart/2005/8/layout/pList1"/>
    <dgm:cxn modelId="{8B2578D1-F11E-4947-92D0-E8FC87895D73}" type="presParOf" srcId="{E9CC8302-00BD-4FDD-BBB3-EFB1ABC4C93C}" destId="{742F499D-E874-47BF-B42F-0CE2A0FAE01D}" srcOrd="4" destOrd="0" presId="urn:microsoft.com/office/officeart/2005/8/layout/pList1"/>
    <dgm:cxn modelId="{B2D84A2A-4FC3-4BFE-AF51-E3913B5D3BC6}" type="presParOf" srcId="{742F499D-E874-47BF-B42F-0CE2A0FAE01D}" destId="{DB4DFF25-2111-49EB-BC56-4ACC6D2E3C4A}" srcOrd="0" destOrd="0" presId="urn:microsoft.com/office/officeart/2005/8/layout/pList1"/>
    <dgm:cxn modelId="{AAD380C0-CAB7-4C93-B1E3-39FC91BB2AB3}" type="presParOf" srcId="{742F499D-E874-47BF-B42F-0CE2A0FAE01D}" destId="{E88444CE-513E-46DB-98BB-1DE2BC38E1BB}" srcOrd="1" destOrd="0" presId="urn:microsoft.com/office/officeart/2005/8/layout/pList1"/>
    <dgm:cxn modelId="{8838E549-7D79-463A-A476-F8F08D5DE4A7}" type="presParOf" srcId="{E9CC8302-00BD-4FDD-BBB3-EFB1ABC4C93C}" destId="{B757D4AA-FA2C-4215-8650-9A3D2455F1DC}" srcOrd="5" destOrd="0" presId="urn:microsoft.com/office/officeart/2005/8/layout/pList1"/>
    <dgm:cxn modelId="{BADC2A74-CAA4-4AC9-AEAC-BF28B21AD7B8}" type="presParOf" srcId="{E9CC8302-00BD-4FDD-BBB3-EFB1ABC4C93C}" destId="{70F74CA5-9F6A-4B7A-9221-F4AD7AAC9A13}" srcOrd="6" destOrd="0" presId="urn:microsoft.com/office/officeart/2005/8/layout/pList1"/>
    <dgm:cxn modelId="{C6DCF36A-CBE7-47EB-B83D-0CB68533D127}" type="presParOf" srcId="{70F74CA5-9F6A-4B7A-9221-F4AD7AAC9A13}" destId="{B77A94D5-558B-4298-8C2F-665637DEF3C5}" srcOrd="0" destOrd="0" presId="urn:microsoft.com/office/officeart/2005/8/layout/pList1"/>
    <dgm:cxn modelId="{E6256DEF-53A7-4DAF-8A2E-FA73CB339F02}" type="presParOf" srcId="{70F74CA5-9F6A-4B7A-9221-F4AD7AAC9A13}" destId="{0DA19ACC-408E-4451-802F-CB6DD2B511B0}" srcOrd="1" destOrd="0" presId="urn:microsoft.com/office/officeart/2005/8/layout/pList1"/>
    <dgm:cxn modelId="{EC241240-A6A8-403D-978E-81B4BCA6879B}" type="presParOf" srcId="{E9CC8302-00BD-4FDD-BBB3-EFB1ABC4C93C}" destId="{727ECDE9-FDCC-49DC-B5D7-440767CDB634}" srcOrd="7" destOrd="0" presId="urn:microsoft.com/office/officeart/2005/8/layout/pList1"/>
    <dgm:cxn modelId="{4A623B71-3D19-4D57-A03A-DC98821C46A1}" type="presParOf" srcId="{E9CC8302-00BD-4FDD-BBB3-EFB1ABC4C93C}" destId="{9E92DAB2-612C-446B-B2AF-22AEB9B1AF59}" srcOrd="8" destOrd="0" presId="urn:microsoft.com/office/officeart/2005/8/layout/pList1"/>
    <dgm:cxn modelId="{360DC693-A2BD-4CC3-86A2-3A8333EA7455}" type="presParOf" srcId="{9E92DAB2-612C-446B-B2AF-22AEB9B1AF59}" destId="{42108F33-182C-4014-975C-104417C9CEFC}" srcOrd="0" destOrd="0" presId="urn:microsoft.com/office/officeart/2005/8/layout/pList1"/>
    <dgm:cxn modelId="{D0C3DD65-53D1-403F-BCAB-31C4DDAF9380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7EF2C-D1D3-407C-B712-7E8F0B03591C}">
      <dsp:nvSpPr>
        <dsp:cNvPr id="0" name=""/>
        <dsp:cNvSpPr/>
      </dsp:nvSpPr>
      <dsp:spPr>
        <a:xfrm>
          <a:off x="0" y="30973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10C14-E0AA-4A9C-A2C2-61BB5F9CD5FE}">
      <dsp:nvSpPr>
        <dsp:cNvPr id="0" name=""/>
        <dsp:cNvSpPr/>
      </dsp:nvSpPr>
      <dsp:spPr>
        <a:xfrm>
          <a:off x="429815" y="5881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sz="1700" kern="1200" dirty="0" smtClean="0">
              <a:latin typeface="+mn-lt"/>
              <a:cs typeface="Arial" panose="020B0604020202020204" pitchFamily="34" charset="0"/>
            </a:rPr>
            <a:t>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sz="1700" kern="1200" dirty="0" smtClean="0">
              <a:latin typeface="+mn-lt"/>
              <a:cs typeface="Arial" panose="020B0604020202020204" pitchFamily="34" charset="0"/>
            </a:rPr>
            <a:t>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83316"/>
        <a:ext cx="5968422" cy="452844"/>
      </dsp:txXfrm>
    </dsp:sp>
    <dsp:sp modelId="{B76114F4-1452-489C-8950-3EF40BEA76C9}">
      <dsp:nvSpPr>
        <dsp:cNvPr id="0" name=""/>
        <dsp:cNvSpPr/>
      </dsp:nvSpPr>
      <dsp:spPr>
        <a:xfrm>
          <a:off x="0" y="108085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7FC91-E67B-4F28-A3CB-5778A5EA7F65}">
      <dsp:nvSpPr>
        <dsp:cNvPr id="0" name=""/>
        <dsp:cNvSpPr/>
      </dsp:nvSpPr>
      <dsp:spPr>
        <a:xfrm>
          <a:off x="429815" y="82993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Võ Thị Minh Châu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854436"/>
        <a:ext cx="5968422" cy="452844"/>
      </dsp:txXfrm>
    </dsp:sp>
    <dsp:sp modelId="{C68C39B0-AFAA-4F4C-8C62-75168747EDA9}">
      <dsp:nvSpPr>
        <dsp:cNvPr id="0" name=""/>
        <dsp:cNvSpPr/>
      </dsp:nvSpPr>
      <dsp:spPr>
        <a:xfrm>
          <a:off x="0" y="185197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07A49-F3E7-4FF8-987F-B52360DE0CF9}">
      <dsp:nvSpPr>
        <dsp:cNvPr id="0" name=""/>
        <dsp:cNvSpPr/>
      </dsp:nvSpPr>
      <dsp:spPr>
        <a:xfrm>
          <a:off x="429815" y="160105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1625556"/>
        <a:ext cx="5968422" cy="452844"/>
      </dsp:txXfrm>
    </dsp:sp>
    <dsp:sp modelId="{32A26F07-CDDE-4F79-B11B-5969CD89CEDF}">
      <dsp:nvSpPr>
        <dsp:cNvPr id="0" name=""/>
        <dsp:cNvSpPr/>
      </dsp:nvSpPr>
      <dsp:spPr>
        <a:xfrm>
          <a:off x="0" y="262309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96D49-A2A9-4C9E-96AB-923CC9BC339C}">
      <dsp:nvSpPr>
        <dsp:cNvPr id="0" name=""/>
        <dsp:cNvSpPr/>
      </dsp:nvSpPr>
      <dsp:spPr>
        <a:xfrm>
          <a:off x="429815" y="237217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Đinh Hữu Toàn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2396676"/>
        <a:ext cx="5968422" cy="452844"/>
      </dsp:txXfrm>
    </dsp:sp>
    <dsp:sp modelId="{9210F838-80AB-491A-BF7F-79F02E5AF258}">
      <dsp:nvSpPr>
        <dsp:cNvPr id="0" name=""/>
        <dsp:cNvSpPr/>
      </dsp:nvSpPr>
      <dsp:spPr>
        <a:xfrm>
          <a:off x="0" y="339421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901E6-FDBA-4CC7-AB56-D83CAE005503}">
      <dsp:nvSpPr>
        <dsp:cNvPr id="0" name=""/>
        <dsp:cNvSpPr/>
      </dsp:nvSpPr>
      <dsp:spPr>
        <a:xfrm>
          <a:off x="429815" y="314329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3167796"/>
        <a:ext cx="5968422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Search</a:t>
          </a:r>
          <a:endParaRPr lang="en-GB" sz="2200" kern="1200" dirty="0"/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Recommend product</a:t>
          </a:r>
          <a:endParaRPr lang="en-GB" sz="2200" kern="1200" dirty="0"/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Report comment</a:t>
          </a:r>
          <a:endParaRPr lang="en-GB" sz="2200" kern="1200" dirty="0"/>
        </a:p>
      </dsp:txBody>
      <dsp:txXfrm>
        <a:off x="4948666" y="1432789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Mobile application</a:t>
          </a:r>
          <a:endParaRPr lang="en-GB" sz="2200" kern="1200" dirty="0"/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522883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Import Excel</a:t>
          </a:r>
          <a:endParaRPr lang="en-GB" sz="2200" kern="1200" dirty="0"/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data from web</a:t>
          </a:r>
          <a:endParaRPr lang="en-GB" sz="2200" kern="1200" dirty="0"/>
        </a:p>
      </dsp:txBody>
      <dsp:txXfrm>
        <a:off x="3806738" y="3841126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Classify comment</a:t>
          </a:r>
          <a:endParaRPr lang="en-GB" sz="2200" kern="1200" dirty="0"/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68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07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676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85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677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84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66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 </a:t>
            </a:r>
            <a:r>
              <a:rPr lang="en-US" dirty="0" err="1" smtClean="0"/>
              <a:t>Mở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database,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8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1. de lay thong tin laptop, chung toi phai tim trang web va dua thong tin do ve</a:t>
            </a:r>
          </a:p>
          <a:p>
            <a:r>
              <a:rPr lang="en-US" smtClean="0"/>
              <a:t>chung toi tim dc trang web engadget, day la 1 trang web co thong tin ve laptop kha chuan. </a:t>
            </a:r>
          </a:p>
          <a:p>
            <a:r>
              <a:rPr lang="en-US" smtClean="0"/>
              <a:t>va cau hoi dat ra la lam sao de lay dc thong tin tu trang web nay ve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59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duyet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7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1. de lay thong tin laptop, chung toi phai tim trang web va dua thong tin do ve</a:t>
            </a:r>
          </a:p>
          <a:p>
            <a:r>
              <a:rPr lang="en-US" smtClean="0"/>
              <a:t>chung toi tim dc trang web engadget, day la 1 trang web co thong tin ve laptop kha chuan. </a:t>
            </a:r>
          </a:p>
          <a:p>
            <a:r>
              <a:rPr lang="en-US" smtClean="0"/>
              <a:t>va cau hoi dat ra la lam sao de lay dc thong tin tu trang web nay ve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44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8EC2A-EA42-4617-8E10-85116FAD5ACA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4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4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8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89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4.png"/><Relationship Id="rId7" Type="http://schemas.openxmlformats.org/officeDocument/2006/relationships/image" Target="../media/image10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73.png"/><Relationship Id="rId4" Type="http://schemas.openxmlformats.org/officeDocument/2006/relationships/image" Target="../media/image10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104.png"/><Relationship Id="rId4" Type="http://schemas.openxmlformats.org/officeDocument/2006/relationships/image" Target="../media/image10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9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82.png"/><Relationship Id="rId4" Type="http://schemas.openxmlformats.org/officeDocument/2006/relationships/image" Target="../media/image8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0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82.png"/><Relationship Id="rId4" Type="http://schemas.openxmlformats.org/officeDocument/2006/relationships/image" Target="../media/image8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8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44.png"/><Relationship Id="rId7" Type="http://schemas.openxmlformats.org/officeDocument/2006/relationships/image" Target="../media/image10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10" Type="http://schemas.openxmlformats.org/officeDocument/2006/relationships/image" Target="../media/image45.png"/><Relationship Id="rId4" Type="http://schemas.openxmlformats.org/officeDocument/2006/relationships/image" Target="../media/image16.jpg"/><Relationship Id="rId9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4.png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jpg"/><Relationship Id="rId11" Type="http://schemas.openxmlformats.org/officeDocument/2006/relationships/image" Target="../media/image45.png"/><Relationship Id="rId5" Type="http://schemas.openxmlformats.org/officeDocument/2006/relationships/image" Target="../media/image16.jp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6.png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1.png"/><Relationship Id="rId4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9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80.png"/><Relationship Id="rId10" Type="http://schemas.openxmlformats.org/officeDocument/2006/relationships/image" Target="../media/image74.png"/><Relationship Id="rId4" Type="http://schemas.openxmlformats.org/officeDocument/2006/relationships/image" Target="../media/image79.png"/><Relationship Id="rId9" Type="http://schemas.openxmlformats.org/officeDocument/2006/relationships/image" Target="../media/image7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8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44.png"/><Relationship Id="rId7" Type="http://schemas.openxmlformats.org/officeDocument/2006/relationships/image" Target="../media/image8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19333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</a:t>
            </a:r>
            <a:r>
              <a:rPr lang="en-US" sz="2400"/>
              <a:t>3</a:t>
            </a:r>
            <a:r>
              <a:rPr lang="en-US" sz="2400" smtClean="0"/>
              <a:t>: Parse data and handle duplicated products</a:t>
            </a:r>
            <a:endParaRPr lang="en-US" sz="240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487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</a:t>
            </a:r>
            <a:r>
              <a:rPr lang="en-US" sz="2400"/>
              <a:t>3</a:t>
            </a:r>
            <a:r>
              <a:rPr lang="en-US" sz="2400" smtClean="0"/>
              <a:t>: Parse data and handle duplicated products</a:t>
            </a:r>
            <a:endParaRPr lang="en-US" sz="240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7" y="3311986"/>
            <a:ext cx="997227" cy="997227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4" name="TextBox 23"/>
          <p:cNvSpPr txBox="1"/>
          <p:nvPr/>
        </p:nvSpPr>
        <p:spPr>
          <a:xfrm>
            <a:off x="7826148" y="430921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Right Arrow 21"/>
          <p:cNvSpPr/>
          <p:nvPr/>
        </p:nvSpPr>
        <p:spPr>
          <a:xfrm flipH="1">
            <a:off x="6011949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14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7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9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78" y="2501264"/>
            <a:ext cx="1275941" cy="1275941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108821" y="23154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1590705"/>
            <a:ext cx="666438" cy="66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3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78" y="2501264"/>
            <a:ext cx="1275941" cy="127594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108821" y="23154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7108821" y="3148437"/>
            <a:ext cx="1411357" cy="66367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1590705"/>
            <a:ext cx="666438" cy="6664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3944505"/>
            <a:ext cx="666438" cy="666438"/>
          </a:xfrm>
          <a:prstGeom prst="rect">
            <a:avLst/>
          </a:prstGeom>
        </p:spPr>
      </p:pic>
      <p:sp>
        <p:nvSpPr>
          <p:cNvPr id="18" name="Plus 17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6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Features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4302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90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104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245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11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emonstration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</a:t>
            </a:r>
            <a:r>
              <a:rPr lang="en-US" sz="2400" dirty="0" smtClean="0"/>
              <a:t>write comment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 flipH="1" flipV="1">
            <a:off x="5757582" y="56460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Write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82" y="5379963"/>
            <a:ext cx="1179443" cy="117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8" grpId="0" animBg="1"/>
      <p:bldP spid="32" grpId="0"/>
      <p:bldP spid="34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8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 smtClean="0"/>
              <a:t>1&lt;Mobile&gt;: </a:t>
            </a:r>
            <a:r>
              <a:rPr lang="en-US" sz="2400" dirty="0" smtClean="0"/>
              <a:t>Search laptop and report comment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22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 smtClean="0"/>
              <a:t>2&lt;Mobile&gt;</a:t>
            </a:r>
            <a:r>
              <a:rPr lang="en-US" sz="2400" dirty="0" smtClean="0"/>
              <a:t>: </a:t>
            </a:r>
            <a:r>
              <a:rPr lang="en-US" sz="2400" dirty="0" smtClean="0"/>
              <a:t>Search laptop and recommend laptop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19333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</a:t>
            </a:r>
            <a:r>
              <a:rPr lang="en-US" smtClean="0"/>
              <a:t>shown?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smtClean="0"/>
              <a:t>Import excel file</a:t>
            </a:r>
          </a:p>
          <a:p>
            <a:r>
              <a:rPr lang="en-US" sz="2400" smtClean="0"/>
              <a:t>Import dictionary file</a:t>
            </a:r>
          </a:p>
          <a:p>
            <a:r>
              <a:rPr lang="en-US" sz="2400" smtClean="0"/>
              <a:t>Manage product</a:t>
            </a:r>
          </a:p>
          <a:p>
            <a:r>
              <a:rPr lang="en-US" sz="2400" smtClean="0"/>
              <a:t>Manage account</a:t>
            </a:r>
          </a:p>
          <a:p>
            <a:r>
              <a:rPr lang="en-US" sz="2400" smtClean="0"/>
              <a:t>Manage profile</a:t>
            </a:r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many resources</a:t>
            </a:r>
          </a:p>
          <a:p>
            <a:r>
              <a:rPr lang="en-US" sz="2500" dirty="0" smtClean="0"/>
              <a:t>Analyze 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Subscribe</a:t>
            </a:r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</p:spTree>
    <p:extLst>
      <p:ext uri="{BB962C8B-B14F-4D97-AF65-F5344CB8AC3E}">
        <p14:creationId xmlns:p14="http://schemas.microsoft.com/office/powerpoint/2010/main" val="677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Spend time for training.</a:t>
            </a:r>
          </a:p>
          <a:p>
            <a:r>
              <a:rPr lang="en-US" sz="2500" dirty="0" smtClean="0"/>
              <a:t>Spend time for check reported comments.</a:t>
            </a:r>
          </a:p>
          <a:p>
            <a:r>
              <a:rPr lang="en-US" sz="2500" dirty="0" smtClean="0"/>
              <a:t>Not support Vietnamese language.</a:t>
            </a:r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28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Enrich words in database to have better analyzing</a:t>
            </a:r>
          </a:p>
          <a:p>
            <a:r>
              <a:rPr lang="en-US" sz="2500" dirty="0" smtClean="0"/>
              <a:t>Use for other section such as mobile reviews or any sections that need to collect user reviews and classify them</a:t>
            </a:r>
          </a:p>
          <a:p>
            <a:r>
              <a:rPr lang="en-US" sz="2500" dirty="0" smtClean="0"/>
              <a:t>Support more mobile platforms</a:t>
            </a:r>
          </a:p>
        </p:txBody>
      </p:sp>
    </p:spTree>
    <p:extLst>
      <p:ext uri="{BB962C8B-B14F-4D97-AF65-F5344CB8AC3E}">
        <p14:creationId xmlns:p14="http://schemas.microsoft.com/office/powerpoint/2010/main" val="15533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8570" y="4724254"/>
            <a:ext cx="1766500" cy="1578330"/>
            <a:chOff x="1193580" y="4880573"/>
            <a:chExt cx="1766500" cy="1578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80" y="4880573"/>
              <a:ext cx="1469263" cy="14692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6" y="5480732"/>
              <a:ext cx="1044864" cy="97817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324877" y="5051754"/>
            <a:ext cx="7552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Standardize comments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1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solution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Step 1: Find reliable website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idea: Collect data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95" y="2781755"/>
            <a:ext cx="2438400" cy="243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625" y="1539074"/>
            <a:ext cx="3574627" cy="119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931" y="3282170"/>
            <a:ext cx="2087217" cy="14375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85" y="5186370"/>
            <a:ext cx="3975652" cy="1162719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3564292" y="2713035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3564291" y="5198594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3669585" y="3955814"/>
            <a:ext cx="1396169" cy="150440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1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solution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Step 1: Find reliable website</a:t>
            </a: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60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68826"/>
            <a:ext cx="5193561" cy="507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4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68826"/>
            <a:ext cx="5193561" cy="50733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35326" y="3816246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  <p:sp>
        <p:nvSpPr>
          <p:cNvPr id="10" name="Plus 9"/>
          <p:cNvSpPr/>
          <p:nvPr/>
        </p:nvSpPr>
        <p:spPr>
          <a:xfrm>
            <a:off x="6180393" y="4001545"/>
            <a:ext cx="496957" cy="50689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5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296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7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9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1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886" y="4610776"/>
            <a:ext cx="2028104" cy="169698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Inspect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521844" cy="3375247"/>
            <a:chOff x="7385012" y="1426266"/>
            <a:chExt cx="2521844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521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data?</a:t>
              </a: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09526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8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9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1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7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09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9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37630" y="5554829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//*[@id='rwid']/div[1]/div[1]/span[2</a:t>
            </a:r>
            <a:r>
              <a:rPr lang="en-US" smtClean="0"/>
              <a:t>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6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2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0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70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2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7" y="3225030"/>
            <a:ext cx="1930656" cy="782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1957409" y="3901440"/>
            <a:ext cx="393196" cy="1350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47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6627927" cy="53423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07296" y="4800600"/>
            <a:ext cx="3210339" cy="248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07" y="3225030"/>
            <a:ext cx="1930656" cy="7820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08" y="2439636"/>
            <a:ext cx="1930655" cy="80140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2126975" y="2941476"/>
            <a:ext cx="2186608" cy="18591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52940" y="5252407"/>
            <a:ext cx="2395330" cy="12577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11" idx="0"/>
          </p:cNvCxnSpPr>
          <p:nvPr/>
        </p:nvCxnSpPr>
        <p:spPr>
          <a:xfrm flipH="1" flipV="1">
            <a:off x="1957409" y="3901440"/>
            <a:ext cx="393196" cy="1350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Brace 14"/>
          <p:cNvSpPr/>
          <p:nvPr/>
        </p:nvSpPr>
        <p:spPr>
          <a:xfrm>
            <a:off x="2943880" y="2557528"/>
            <a:ext cx="380341" cy="1529451"/>
          </a:xfrm>
          <a:prstGeom prst="rightBrace">
            <a:avLst>
              <a:gd name="adj1" fmla="val 66123"/>
              <a:gd name="adj2" fmla="val 50000"/>
            </a:avLst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630680" y="2135579"/>
            <a:ext cx="4738263" cy="2031325"/>
            <a:chOff x="4785075" y="1547510"/>
            <a:chExt cx="4738263" cy="2031325"/>
          </a:xfrm>
        </p:grpSpPr>
        <p:sp>
          <p:nvSpPr>
            <p:cNvPr id="17" name="TextBox 16"/>
            <p:cNvSpPr txBox="1"/>
            <p:nvPr/>
          </p:nvSpPr>
          <p:spPr>
            <a:xfrm>
              <a:off x="4785075" y="1547510"/>
              <a:ext cx="4738263" cy="203132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en-US" b="1" smtClean="0"/>
            </a:p>
            <a:p>
              <a:r>
                <a:rPr lang="en-US" b="1" smtClean="0"/>
                <a:t>Samsung </a:t>
              </a:r>
              <a:r>
                <a:rPr lang="en-US" b="1"/>
                <a:t>Chromebook </a:t>
              </a:r>
              <a:r>
                <a:rPr lang="en-US" b="1" smtClean="0"/>
                <a:t>XE303C12-A01US</a:t>
              </a:r>
            </a:p>
            <a:p>
              <a:endParaRPr lang="en-US" b="1"/>
            </a:p>
            <a:p>
              <a:endParaRPr lang="en-US" smtClean="0"/>
            </a:p>
            <a:p>
              <a:endParaRPr lang="en-US"/>
            </a:p>
            <a:p>
              <a:endParaRPr lang="en-US" smtClean="0"/>
            </a:p>
            <a:p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0728" y="2369793"/>
              <a:ext cx="1762125" cy="1019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537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  <a:br>
              <a:rPr lang="en-US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871" y="2637420"/>
            <a:ext cx="5063351" cy="1247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010" y="4045167"/>
            <a:ext cx="2281232" cy="238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24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355517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17643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53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/>
                <a:t>Lats 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2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418078"/>
            <a:chOff x="1699591" y="1930400"/>
            <a:chExt cx="2355574" cy="1418078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9233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88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8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5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  <a:br>
              <a:rPr lang="en-US"/>
            </a:br>
            <a:r>
              <a:rPr lang="en-US" sz="2800">
                <a:solidFill>
                  <a:schemeClr val="tx1"/>
                </a:solidFill>
              </a:rPr>
              <a:t>String Comparision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44217" y="2514600"/>
            <a:ext cx="26613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s</a:t>
            </a:r>
            <a:r>
              <a:rPr lang="en-US" smtClean="0"/>
              <a:t>imilarity(s1, s2) = </a:t>
            </a:r>
            <a:r>
              <a:rPr lang="en-US" b="1" smtClean="0">
                <a:solidFill>
                  <a:schemeClr val="accent2"/>
                </a:solidFill>
              </a:rPr>
              <a:t>69 %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88495" y="2514600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similarity(s2, s1) = </a:t>
            </a:r>
            <a:r>
              <a:rPr lang="en-US" b="1" smtClean="0">
                <a:solidFill>
                  <a:schemeClr val="accent2"/>
                </a:solidFill>
              </a:rPr>
              <a:t>100 %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3339" y="1930400"/>
            <a:ext cx="8467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&lt;</a:t>
            </a:r>
            <a:endParaRPr lang="en-US" sz="88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4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40"/>
            <a:ext cx="3643002" cy="1579580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2499520" y="1718391"/>
            <a:ext cx="3745698" cy="4527936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986948" y="5197883"/>
            <a:ext cx="20840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sz="2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2037" y="1932540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86948" y="1925281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873013" y="4492698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922146" y="6072278"/>
            <a:ext cx="3481311" cy="621793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6633487" y="3210116"/>
            <a:ext cx="2058633" cy="70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1648780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235127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87842" y="1932540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1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85158" y="1939795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080320" y="4463670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59269" y="6062346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5547563" y="319160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985358" y="4482519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72361" y="6071273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7561346" y="3202542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  <p:bldP spid="6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8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64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8923056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53432" y="2368489"/>
            <a:ext cx="256696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Adjective/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48484" y="252640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4695552">
            <a:off x="5506541" y="1759636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258219">
            <a:off x="6430798" y="1777603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994695" y="2445557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9582012">
            <a:off x="1528382" y="5279455"/>
            <a:ext cx="1794865" cy="151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3693" y="5627721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332627">
            <a:off x="5265549" y="5246131"/>
            <a:ext cx="1286658" cy="180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5637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8088476">
            <a:off x="3385472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09411" y="5752383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395224">
            <a:off x="4466253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86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213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Analyzing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2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0663" y="5925250"/>
            <a:ext cx="683339" cy="365125"/>
          </a:xfrm>
        </p:spPr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433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1314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267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5" grpId="0"/>
      <p:bldP spid="46" grpId="0" animBg="1"/>
      <p:bldP spid="4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4" y="3250738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3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0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3" grpId="2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3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3" grpId="2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551000"/>
            <a:ext cx="1466844" cy="1466844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5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3" grpId="2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772374" y="435637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“terrible”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348555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1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696691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567307"/>
            <a:ext cx="1466844" cy="14668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91</a:t>
            </a:fld>
            <a:endParaRPr lang="en-US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solution</a:t>
            </a:r>
            <a:endParaRPr lang="en-US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1420</TotalTime>
  <Words>2646</Words>
  <Application>Microsoft Office PowerPoint</Application>
  <PresentationFormat>Widescreen</PresentationFormat>
  <Paragraphs>843</Paragraphs>
  <Slides>131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40" baseType="lpstr">
      <vt:lpstr>SimSun</vt:lpstr>
      <vt:lpstr>Arial</vt:lpstr>
      <vt:lpstr>Calibri</vt:lpstr>
      <vt:lpstr>Cambria</vt:lpstr>
      <vt:lpstr>Cambria Math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Our Solution</vt:lpstr>
      <vt:lpstr>Our solution</vt:lpstr>
      <vt:lpstr>Our solution</vt:lpstr>
      <vt:lpstr>Our solution</vt:lpstr>
      <vt:lpstr>Our solution Step 1: Find reliable website</vt:lpstr>
      <vt:lpstr>Our idea: Collect data </vt:lpstr>
      <vt:lpstr>Our solution Step 1: Find reliable website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PowerPoint Presentation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Analyzing Comment</vt:lpstr>
      <vt:lpstr>Analyzing Comment</vt:lpstr>
      <vt:lpstr>Analyzing Comment</vt:lpstr>
      <vt:lpstr>PowerPoint Presentation</vt:lpstr>
      <vt:lpstr>Analyzing Comment</vt:lpstr>
      <vt:lpstr>Analyzing Comment</vt:lpstr>
      <vt:lpstr>PowerPoint Presentation</vt:lpstr>
      <vt:lpstr>Analyzing Comment</vt:lpstr>
      <vt:lpstr>PowerPoint Presentation</vt:lpstr>
      <vt:lpstr>Analyzing Comment</vt:lpstr>
      <vt:lpstr>Analyzing Comment</vt:lpstr>
      <vt:lpstr>Analyzing Comment</vt:lpstr>
      <vt:lpstr>PowerPoint Presentation</vt:lpstr>
      <vt:lpstr>Analyzing Comment</vt:lpstr>
      <vt:lpstr>Our solution</vt:lpstr>
      <vt:lpstr>Features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</vt:lpstr>
      <vt:lpstr>Mobile Application</vt:lpstr>
      <vt:lpstr>Mobile Application</vt:lpstr>
      <vt:lpstr>Mobile Application</vt:lpstr>
      <vt:lpstr>Mobile Application</vt:lpstr>
      <vt:lpstr>Demonstration</vt:lpstr>
      <vt:lpstr>Demonstration</vt:lpstr>
      <vt:lpstr>Demonstration</vt:lpstr>
      <vt:lpstr>Demonstration</vt:lpstr>
      <vt:lpstr>Demonstration</vt:lpstr>
      <vt:lpstr>Demonstration</vt:lpstr>
      <vt:lpstr>Features that haven’t shown?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Akite Bánh Mì</cp:lastModifiedBy>
  <cp:revision>124</cp:revision>
  <dcterms:created xsi:type="dcterms:W3CDTF">2015-08-07T13:34:27Z</dcterms:created>
  <dcterms:modified xsi:type="dcterms:W3CDTF">2015-08-19T01:57:06Z</dcterms:modified>
</cp:coreProperties>
</file>